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5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2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8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5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1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060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09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0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6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8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8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5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3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2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0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7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D6475C-BBFC-4545-8DBC-3BC967801DA9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D9DB86-A1AF-4069-B725-09FC965F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39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57F6-3C11-4CD2-B8AF-5FAFDC357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627" y="2489982"/>
            <a:ext cx="8001000" cy="1645920"/>
          </a:xfrm>
        </p:spPr>
        <p:txBody>
          <a:bodyPr/>
          <a:lstStyle/>
          <a:p>
            <a:pPr algn="ctr"/>
            <a:r>
              <a:rPr lang="ru-RU" dirty="0"/>
              <a:t>День народного единства</a:t>
            </a:r>
          </a:p>
        </p:txBody>
      </p:sp>
    </p:spTree>
    <p:extLst>
      <p:ext uri="{BB962C8B-B14F-4D97-AF65-F5344CB8AC3E}">
        <p14:creationId xmlns:p14="http://schemas.microsoft.com/office/powerpoint/2010/main" val="87824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5DC0C-6841-4C0F-B562-0232E0AF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произошло в этот день?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B8621-9314-4208-8385-6080CE2CE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169142" cy="3290669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Именно 4 ноября (22 октября по старому стилю) 1612 года народное ополчение под предводительством Кузьмы Минина и Дмитрия Пожарского штурмом отвоевали Китай-город, тем самым освободив Москву от польских интервентов.</a:t>
            </a:r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FB8C33-7546-49E8-B911-6EAEF8A0C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9" y="1371600"/>
            <a:ext cx="6135859" cy="41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8805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6050D-0E5A-42A1-9973-5004B9B9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81" y="267024"/>
            <a:ext cx="8534400" cy="1507067"/>
          </a:xfrm>
        </p:spPr>
        <p:txBody>
          <a:bodyPr/>
          <a:lstStyle/>
          <a:p>
            <a:r>
              <a:rPr lang="ru-RU" dirty="0"/>
              <a:t>Почему 4 ноября – важный для </a:t>
            </a:r>
            <a:r>
              <a:rPr lang="ru-RU" dirty="0" err="1"/>
              <a:t>россии</a:t>
            </a:r>
            <a:r>
              <a:rPr lang="ru-RU" dirty="0"/>
              <a:t> день?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64EC23-1782-4FCD-B1A5-9E41A22AF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3015" y="1420837"/>
            <a:ext cx="6641360" cy="5006014"/>
          </a:xfrm>
        </p:spPr>
        <p:txBody>
          <a:bodyPr>
            <a:noAutofit/>
          </a:bodyPr>
          <a:lstStyle/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Изгнание поляков из Москвы завершило долгий период Смутного времени в России. После изгнания поляков из Москвы в России был избран новый царь — представитель династии Романовых Михаил Федорович.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+mj-lt"/>
              </a:rPr>
              <a:t>Смутой принято называть события со смерти царя Ивана Грозного (1584 год) до избрания первого государя из династии Романовых — Михаила Федоровича (1613 год). После смерти Ивана Грозного на престол взошел его сын Федор I Иоаннович. Однако потомков у него не было, и династия Рюриковичей пресеклась. Однако все помнили про младшего сына Ивана Грозного, царевича Дмитрия, погибшего при загадочных обстоятельствах еще при жизни Фёдора. В народе стали поговаривать, что, возможно, он жив. Именно с этого момента в России и началось Смутное время, на престол начали претендовать самозванцы Лжедмитрии.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9C34C9-6920-4B4B-9291-2B610316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6" y="2460803"/>
            <a:ext cx="4580599" cy="30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8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3AB9-8638-4B98-A788-D9A24AE7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17" y="33736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Когда день народного единства стал праздничным днём?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DE52DE-CFE8-40B8-BF00-2BFF4C002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317" y="2055575"/>
            <a:ext cx="5558562" cy="4577341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900" b="0" i="0" dirty="0">
                <a:solidFill>
                  <a:srgbClr val="000000"/>
                </a:solidFill>
                <a:effectLst/>
                <a:latin typeface="+mj-lt"/>
              </a:rPr>
              <a:t>В 1613 царь Михаил Федорович учредил праздник — день очищения Москвы от польских интервентов. Он праздновался 4 ноября.</a:t>
            </a:r>
          </a:p>
          <a:p>
            <a:pPr algn="l"/>
            <a:r>
              <a:rPr lang="ru-RU" sz="2900" b="0" i="0" dirty="0">
                <a:solidFill>
                  <a:srgbClr val="000000"/>
                </a:solidFill>
                <a:effectLst/>
                <a:latin typeface="+mj-lt"/>
              </a:rPr>
              <a:t>В 1649 году этот день был объявлен православно-государственным праздником Казанской иконы Божией Матери. По преданию, икона была прислана из Казани Дмитрию Пожарскому. С ней ополчение вошло в Москву. Многие верят, что изгнать поляков удалось именно благодаря иконе.</a:t>
            </a:r>
          </a:p>
          <a:p>
            <a:pPr algn="l"/>
            <a:r>
              <a:rPr lang="ru-RU" sz="2900" b="0" i="0" dirty="0">
                <a:solidFill>
                  <a:srgbClr val="000000"/>
                </a:solidFill>
                <a:effectLst/>
                <a:latin typeface="+mj-lt"/>
              </a:rPr>
              <a:t>После революции 1917 года традиция отмечать освобождение Москвы от польских интервентов прекратилась.</a:t>
            </a:r>
          </a:p>
          <a:p>
            <a:pPr algn="l"/>
            <a:r>
              <a:rPr lang="ru-RU" sz="2900" b="0" i="0" dirty="0">
                <a:solidFill>
                  <a:srgbClr val="000000"/>
                </a:solidFill>
                <a:effectLst/>
                <a:latin typeface="+mj-lt"/>
              </a:rPr>
              <a:t>В сентябре 2004 года Межрелигиозный совет России предложил сделать 4 ноября праздничным днем и отмечать его как День народного единства. Инициативу поддержали в Госдуме, и этот день стал выходным вместо 7 ноября.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DF654E-F0FE-41DC-A2EC-D22F83AA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4205"/>
            <a:ext cx="5650816" cy="37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6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049F0-196A-4C47-BDB8-2E063764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6" y="252956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Почему праздник получил название «День народного единства»?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8FD141-34E0-44E1-9361-3C81492E2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9619" y="1617785"/>
            <a:ext cx="5721150" cy="4723098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В пояснительной записке к проекту закона о введении нового праздника говорится следующее: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"4 ноября 1612 года войны народного ополчения под предводительством Кузьмы Минина и Дмитрия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Пожарвского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штурмом взяли Китай-город, освободив Москву от польских интервентов и продемонстрировав образец героизма и сплоченности всего народа вне зависимости от происхождения, вероисповедания и положения в обществе".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61FDBF-6974-45B0-9EAF-D685EE3D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6" y="2350895"/>
            <a:ext cx="5352819" cy="33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9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65E71-C334-47EA-BE99-70B5A4CA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75" y="267024"/>
            <a:ext cx="8534400" cy="1507067"/>
          </a:xfrm>
        </p:spPr>
        <p:txBody>
          <a:bodyPr/>
          <a:lstStyle/>
          <a:p>
            <a:r>
              <a:rPr lang="ru-RU" dirty="0"/>
              <a:t>Как празднуют день народного единства?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CDEB16-4C8C-46D0-A4DA-75280F65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63" y="1927274"/>
            <a:ext cx="5326551" cy="4216661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Основные мероприятия в День народного единства проходят в Москве и Нижнем Новгороде у памятников Минину и Пожарскому. Почему в Нижнем Новгороде? Именно там и было созвано ополчение, которое выгнало польских интервентов из Москвы.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Праздничные концерты проходят и в остальных городах России. Там в этот день проводятся концерты, представления, благотворительные акции, митинги и так далее.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D1F443F-D322-4C52-AAAB-E94AF07A4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32" y="1642533"/>
            <a:ext cx="6457486" cy="43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7907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5E84E-BF62-44F1-BC7A-999F3CA6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095" y="2419382"/>
            <a:ext cx="8534400" cy="150706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58795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42</TotalTime>
  <Words>441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Сектор</vt:lpstr>
      <vt:lpstr>День народного единства</vt:lpstr>
      <vt:lpstr>Что произошло в этот день?</vt:lpstr>
      <vt:lpstr>Почему 4 ноября – важный для россии день?</vt:lpstr>
      <vt:lpstr>Когда день народного единства стал праздничным днём?</vt:lpstr>
      <vt:lpstr>Почему праздник получил название «День народного единства»?</vt:lpstr>
      <vt:lpstr>Как празднуют день народного единства?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Ирина Трушникова</dc:creator>
  <cp:lastModifiedBy>Ирина Трушникова</cp:lastModifiedBy>
  <cp:revision>1</cp:revision>
  <dcterms:created xsi:type="dcterms:W3CDTF">2021-11-07T08:08:33Z</dcterms:created>
  <dcterms:modified xsi:type="dcterms:W3CDTF">2021-11-07T08:51:06Z</dcterms:modified>
</cp:coreProperties>
</file>